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65" r:id="rId4"/>
    <p:sldId id="267" r:id="rId5"/>
    <p:sldId id="266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DBE0"/>
    <a:srgbClr val="CBDCE1"/>
    <a:srgbClr val="BACCD0"/>
    <a:srgbClr val="B5C9CD"/>
    <a:srgbClr val="AFC4CD"/>
    <a:srgbClr val="C9DDE1"/>
    <a:srgbClr val="DFF0F4"/>
    <a:srgbClr val="EAED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380" autoAdjust="0"/>
  </p:normalViewPr>
  <p:slideViewPr>
    <p:cSldViewPr snapToGrid="0">
      <p:cViewPr varScale="1">
        <p:scale>
          <a:sx n="90" d="100"/>
          <a:sy n="90" d="100"/>
        </p:scale>
        <p:origin x="5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0F4AE-EE55-4734-8A0F-1EC591EC8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4AFFC-33E0-4939-A879-3C32A9497D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05284-40F8-4613-84DA-C52E68817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0947-AD70-4CEF-BC4F-52CB102F3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10037-2DF1-4AA4-B41F-FCB0D4F1A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3881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843B4-0A5F-44B4-8158-41E721E64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3A44A1-5D58-4F98-A4CD-979AEBF7E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1CA67-2E8F-4F8A-B715-821598231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CA37C-CD91-4F96-9C56-D1B150D09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F8EA6-A974-44CD-B5ED-2BDE4D7B7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2048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813D4F-29A7-48A7-96F2-DA91530153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094AD-48B9-43B2-8986-1FA408192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2BB71-8878-4AC2-BC9F-968DD8375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05D42-ED78-4D5E-9A8E-DF31FD421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30D3F-E2BD-4AA5-9466-15E07E96B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35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F15F-328C-4627-9AE0-8984BF7F7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871DB-9BB0-4914-B51E-7E5BB4ADE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44A0E-AEEC-4709-9036-E10FA9972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12DF9-E20C-4A94-9DA2-DB3A6FCBB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A98B3-9507-49EB-95BA-35379EA3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572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9317C-83FC-4BD9-A2E6-F47D4F5C9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26D9FC-1A3D-4E36-BE32-8CCCDA22A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6745B-D46E-425E-A953-3E478F006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D5D45-D8BF-4DF4-9FDE-61BCF74E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3545F-84CC-4B94-8567-E5C08AD64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8391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8A136-529D-482D-B39A-A0DD04FDD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AA5DE-2980-4005-9F9E-260BD67C7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B15F8-066C-4FE4-A7E5-B50328ACD6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B3CDA6-465B-48F8-8B81-D4FEC0DB4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04821-38F3-4E4A-9634-54C17454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A8D17C-B8E5-4779-B3A2-44E4530FE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0501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ADB4E-9C39-47F1-88FB-C9C88EF91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0C8A2-72B4-458A-862A-1B0811735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D0925-E857-47C9-8A00-671CC1976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3B495B-7A1F-43EC-83CF-CF176A5580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63860C-0237-447C-B30A-58A1A81FDB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923563-4870-4BC6-994E-CB6991E7D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C04958-9856-42CB-8DEE-8BEA79969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F339E9-9273-4B4F-A022-94313CD67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5371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09FF9-796A-4CE0-A9C0-F6FD38861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B94FD6-9CA2-4486-8CE8-26247CE86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BD16B-1079-4796-AA65-515B66D14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F0C06-7F9C-4C6B-A368-7B72667B4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2682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C8F7E4-39BE-46C9-A3AB-897BEA692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DF320B-DBAB-4C18-B45A-83CC9EC2D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673D5-2380-4152-99FE-205998733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626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79C30-88A5-40A5-9F69-3EA13D56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A451B-9219-486E-A12F-5350B15F1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7061E-7FAC-42D3-80C8-A27711BDB1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9CFBB-0E0C-4A12-AC0C-2082CD730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90E1C2-2D32-4424-A1A3-4B481CA30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BCE91-565C-4676-88FD-F3A902C55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0313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00025-D7CE-407F-B728-729576C4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9DCD9E-0B89-4A77-BF42-52AFF47180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3EB9F0-9396-4CF8-B36B-DBEA13BBE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973595-D0A7-44FC-95A2-8CD0784D1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137F3-2BE6-43FC-B2A9-537B904D4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8EAF2-7FFF-4A73-97C3-4B4606563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2663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524ED6-29D9-4F09-8E59-FE3A1A157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AB6BF-896C-4DE6-B159-3F496DA15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3F51C-0048-4728-B758-75B634CB5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E1C7B-BD4E-45E6-BD85-1EE1E4F2D13E}" type="datetimeFigureOut">
              <a:rPr lang="es-ES" smtClean="0"/>
              <a:t>24/10/2024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1F29F-1E2A-4AD2-8705-6DEA27A92A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9BFF1-0C20-4FF0-8614-0AABEB1C6A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2EBCA-C35A-49B3-AA44-40F571CDC44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925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956124A-627C-4B50-86CF-3A240C70C7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79"/>
          <a:stretch/>
        </p:blipFill>
        <p:spPr>
          <a:xfrm>
            <a:off x="750995" y="549210"/>
            <a:ext cx="10690008" cy="433229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20E33C6-525F-4775-B43A-615518EC9358}"/>
              </a:ext>
            </a:extLst>
          </p:cNvPr>
          <p:cNvSpPr/>
          <p:nvPr/>
        </p:nvSpPr>
        <p:spPr>
          <a:xfrm>
            <a:off x="-1453708" y="4881507"/>
            <a:ext cx="14389973" cy="4535577"/>
          </a:xfrm>
          <a:prstGeom prst="rect">
            <a:avLst/>
          </a:prstGeom>
          <a:solidFill>
            <a:schemeClr val="bg1">
              <a:alpha val="65000"/>
            </a:schemeClr>
          </a:solidFill>
          <a:effectLst>
            <a:softEdge rad="393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B5510F-644B-4839-92F9-30BD978AF19B}"/>
              </a:ext>
            </a:extLst>
          </p:cNvPr>
          <p:cNvSpPr/>
          <p:nvPr/>
        </p:nvSpPr>
        <p:spPr>
          <a:xfrm>
            <a:off x="0" y="5424406"/>
            <a:ext cx="12191999" cy="782665"/>
          </a:xfrm>
          <a:prstGeom prst="rect">
            <a:avLst/>
          </a:prstGeom>
          <a:solidFill>
            <a:srgbClr val="EAED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86F79-54E6-4C99-8BD8-9FCE2257E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378762"/>
            <a:ext cx="12191999" cy="538979"/>
          </a:xfrm>
        </p:spPr>
        <p:txBody>
          <a:bodyPr/>
          <a:lstStyle/>
          <a:p>
            <a:pPr marL="0" indent="0" algn="ctr">
              <a:buNone/>
            </a:pPr>
            <a:r>
              <a:rPr lang="es-ES" sz="1400" spc="300" dirty="0">
                <a:solidFill>
                  <a:schemeClr val="tx2">
                    <a:lumMod val="75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Javier  Rodríguez   -   </a:t>
            </a:r>
            <a:r>
              <a:rPr lang="es-ES" sz="14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Nathan  Jones   -   </a:t>
            </a:r>
            <a:r>
              <a:rPr lang="es-ES" sz="1400" spc="300" dirty="0">
                <a:solidFill>
                  <a:schemeClr val="tx2">
                    <a:lumMod val="75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Paula  García   -   </a:t>
            </a:r>
            <a:r>
              <a:rPr lang="es-ES" sz="14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Rubén  Castro   -   </a:t>
            </a:r>
            <a:r>
              <a:rPr lang="es-ES" sz="1400" spc="300" dirty="0">
                <a:solidFill>
                  <a:schemeClr val="tx2">
                    <a:lumMod val="75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Sergio  Ortega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32CDCB-A868-446D-B5C9-63F8CE9B009C}"/>
              </a:ext>
            </a:extLst>
          </p:cNvPr>
          <p:cNvSpPr txBox="1">
            <a:spLocks/>
          </p:cNvSpPr>
          <p:nvPr/>
        </p:nvSpPr>
        <p:spPr>
          <a:xfrm>
            <a:off x="872399" y="5081023"/>
            <a:ext cx="19637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0700" spc="300" dirty="0">
                <a:solidFill>
                  <a:schemeClr val="bg1"/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</a:t>
            </a:r>
            <a:endParaRPr lang="es-ES" b="1" spc="300" dirty="0">
              <a:solidFill>
                <a:schemeClr val="bg1"/>
              </a:solidFill>
              <a:latin typeface="Bahnschrift Condensed" panose="020B0502040204020203" pitchFamily="34" charset="0"/>
              <a:ea typeface="Microsoft JhengHei UI Light" panose="020B0304030504040204" pitchFamily="34" charset="-12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6AF905-B8F5-481F-968B-E2F2EEB37411}"/>
              </a:ext>
            </a:extLst>
          </p:cNvPr>
          <p:cNvSpPr txBox="1">
            <a:spLocks/>
          </p:cNvSpPr>
          <p:nvPr/>
        </p:nvSpPr>
        <p:spPr>
          <a:xfrm>
            <a:off x="750995" y="5081023"/>
            <a:ext cx="19637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07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</a:t>
            </a:r>
            <a:endParaRPr lang="es-ES" b="1" spc="300" dirty="0">
              <a:solidFill>
                <a:schemeClr val="tx2">
                  <a:lumMod val="60000"/>
                  <a:lumOff val="40000"/>
                </a:schemeClr>
              </a:solidFill>
              <a:latin typeface="Bahnschrift Condensed" panose="020B0502040204020203" pitchFamily="34" charset="0"/>
              <a:ea typeface="Microsoft JhengHei UI Light" panose="020B0304030504040204" pitchFamily="34" charset="-12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23A92C-7053-46AF-9987-0F504E61F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995" y="5152956"/>
            <a:ext cx="10810741" cy="1325563"/>
          </a:xfrm>
        </p:spPr>
        <p:txBody>
          <a:bodyPr>
            <a:normAutofit/>
          </a:bodyPr>
          <a:lstStyle/>
          <a:p>
            <a:pPr algn="r"/>
            <a:r>
              <a:rPr lang="es-ES" sz="54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BASES  DE  DATOS  RELACIONALES    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9633052-DC13-422F-88E2-4AECAF8B59DC}"/>
              </a:ext>
            </a:extLst>
          </p:cNvPr>
          <p:cNvSpPr txBox="1">
            <a:spLocks/>
          </p:cNvSpPr>
          <p:nvPr/>
        </p:nvSpPr>
        <p:spPr>
          <a:xfrm>
            <a:off x="669943" y="5081023"/>
            <a:ext cx="28028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0700" spc="300" dirty="0">
                <a:solidFill>
                  <a:schemeClr val="tx2">
                    <a:lumMod val="75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</a:t>
            </a:r>
            <a:endParaRPr lang="es-ES" b="1" spc="300" dirty="0">
              <a:solidFill>
                <a:schemeClr val="tx2">
                  <a:lumMod val="60000"/>
                  <a:lumOff val="40000"/>
                </a:schemeClr>
              </a:solidFill>
              <a:latin typeface="Bahnschrift Condensed" panose="020B0502040204020203" pitchFamily="34" charset="0"/>
              <a:ea typeface="Microsoft JhengHei U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22754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4">
            <a:extLst>
              <a:ext uri="{FF2B5EF4-FFF2-40B4-BE49-F238E27FC236}">
                <a16:creationId xmlns:a16="http://schemas.microsoft.com/office/drawing/2014/main" id="{702D8DD9-8717-4ED0-94CE-EA1E5469CC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822"/>
                    </a14:imgEffect>
                    <a14:imgEffect>
                      <a14:saturation sat="11400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21" t="6848" r="4046" b="52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65A51C-3EE6-40A8-964D-51DC46A8963F}"/>
              </a:ext>
            </a:extLst>
          </p:cNvPr>
          <p:cNvSpPr/>
          <p:nvPr/>
        </p:nvSpPr>
        <p:spPr>
          <a:xfrm>
            <a:off x="301977" y="1174828"/>
            <a:ext cx="2002759" cy="4451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A23E1D-43E2-42F2-90C8-2254091DC85B}"/>
              </a:ext>
            </a:extLst>
          </p:cNvPr>
          <p:cNvSpPr/>
          <p:nvPr/>
        </p:nvSpPr>
        <p:spPr>
          <a:xfrm>
            <a:off x="543669" y="653716"/>
            <a:ext cx="10927644" cy="549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FC5C38C-F99E-4A79-B2B1-5289F189CD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145"/>
                    </a14:imgEffect>
                    <a14:imgEffect>
                      <a14:saturation sat="170000"/>
                    </a14:imgEffect>
                    <a14:imgEffect>
                      <a14:brightnessContrast brigh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69" y="304233"/>
            <a:ext cx="10644211" cy="624953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B0A9CC4-105E-401D-844C-C80D7481FB70}"/>
              </a:ext>
            </a:extLst>
          </p:cNvPr>
          <p:cNvSpPr/>
          <p:nvPr/>
        </p:nvSpPr>
        <p:spPr>
          <a:xfrm>
            <a:off x="7033846" y="5583383"/>
            <a:ext cx="5158154" cy="782665"/>
          </a:xfrm>
          <a:prstGeom prst="rect">
            <a:avLst/>
          </a:prstGeom>
          <a:solidFill>
            <a:srgbClr val="EAEDF2"/>
          </a:solidFill>
          <a:ln>
            <a:noFill/>
          </a:ln>
          <a:effectLst>
            <a:reflection blurRad="9906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136D397-3F2D-4C74-BC15-C887B8CC0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47513" y="5342890"/>
            <a:ext cx="18092666" cy="1325563"/>
          </a:xfrm>
        </p:spPr>
        <p:txBody>
          <a:bodyPr>
            <a:normAutofit/>
          </a:bodyPr>
          <a:lstStyle/>
          <a:p>
            <a:pPr algn="r"/>
            <a:r>
              <a:rPr lang="es-ES" sz="40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DIAGRAMA  RELACIONAL</a:t>
            </a:r>
          </a:p>
        </p:txBody>
      </p:sp>
    </p:spTree>
    <p:extLst>
      <p:ext uri="{BB962C8B-B14F-4D97-AF65-F5344CB8AC3E}">
        <p14:creationId xmlns:p14="http://schemas.microsoft.com/office/powerpoint/2010/main" val="4162139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4">
            <a:extLst>
              <a:ext uri="{FF2B5EF4-FFF2-40B4-BE49-F238E27FC236}">
                <a16:creationId xmlns:a16="http://schemas.microsoft.com/office/drawing/2014/main" id="{702D8DD9-8717-4ED0-94CE-EA1E5469CC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822"/>
                    </a14:imgEffect>
                    <a14:imgEffect>
                      <a14:saturation sat="11400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21" t="6848" r="4046" b="52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65A51C-3EE6-40A8-964D-51DC46A8963F}"/>
              </a:ext>
            </a:extLst>
          </p:cNvPr>
          <p:cNvSpPr/>
          <p:nvPr/>
        </p:nvSpPr>
        <p:spPr>
          <a:xfrm>
            <a:off x="301977" y="1174828"/>
            <a:ext cx="2002759" cy="4451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A23E1D-43E2-42F2-90C8-2254091DC85B}"/>
              </a:ext>
            </a:extLst>
          </p:cNvPr>
          <p:cNvSpPr/>
          <p:nvPr/>
        </p:nvSpPr>
        <p:spPr>
          <a:xfrm>
            <a:off x="543669" y="653716"/>
            <a:ext cx="10927644" cy="549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DD000-43D3-462F-9313-B9994645ED41}"/>
              </a:ext>
            </a:extLst>
          </p:cNvPr>
          <p:cNvSpPr/>
          <p:nvPr/>
        </p:nvSpPr>
        <p:spPr>
          <a:xfrm>
            <a:off x="-5665014" y="5583383"/>
            <a:ext cx="10669934" cy="782665"/>
          </a:xfrm>
          <a:prstGeom prst="rect">
            <a:avLst/>
          </a:prstGeom>
          <a:solidFill>
            <a:srgbClr val="EAEDF2"/>
          </a:solidFill>
          <a:ln>
            <a:noFill/>
          </a:ln>
          <a:effectLst>
            <a:reflection blurRad="9906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8B4683A-E037-486E-B2B6-183CE842F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47513" y="5342890"/>
            <a:ext cx="10810741" cy="1325563"/>
          </a:xfrm>
        </p:spPr>
        <p:txBody>
          <a:bodyPr>
            <a:normAutofit/>
          </a:bodyPr>
          <a:lstStyle/>
          <a:p>
            <a:pPr algn="r"/>
            <a:r>
              <a:rPr lang="es-ES" sz="40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MODELO  RELACIONAL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8678F15-0A69-49F7-8C3C-4F867AC666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252" y="384061"/>
            <a:ext cx="7009562" cy="6032934"/>
          </a:xfrm>
        </p:spPr>
      </p:pic>
    </p:spTree>
    <p:extLst>
      <p:ext uri="{BB962C8B-B14F-4D97-AF65-F5344CB8AC3E}">
        <p14:creationId xmlns:p14="http://schemas.microsoft.com/office/powerpoint/2010/main" val="3559602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17AD-EBCF-45EB-B740-B1C1536C5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94857-4B5F-4E0F-B9CA-6CC81A3F8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Marcador de contenido 4">
            <a:extLst>
              <a:ext uri="{FF2B5EF4-FFF2-40B4-BE49-F238E27FC236}">
                <a16:creationId xmlns:a16="http://schemas.microsoft.com/office/drawing/2014/main" id="{8E03CB99-02A5-4F9F-AEB2-1310A2DBB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822"/>
                    </a14:imgEffect>
                    <a14:imgEffect>
                      <a14:saturation sat="11400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21" t="6848" r="4046" b="52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AB91068-4EE4-4629-B1A8-4626282CD2EF}"/>
              </a:ext>
            </a:extLst>
          </p:cNvPr>
          <p:cNvSpPr/>
          <p:nvPr/>
        </p:nvSpPr>
        <p:spPr>
          <a:xfrm>
            <a:off x="543669" y="653716"/>
            <a:ext cx="10927644" cy="5493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C667F-499B-43B3-A21F-592D02BB04CE}"/>
              </a:ext>
            </a:extLst>
          </p:cNvPr>
          <p:cNvSpPr/>
          <p:nvPr/>
        </p:nvSpPr>
        <p:spPr>
          <a:xfrm>
            <a:off x="7033846" y="5583383"/>
            <a:ext cx="5158154" cy="782665"/>
          </a:xfrm>
          <a:prstGeom prst="rect">
            <a:avLst/>
          </a:prstGeom>
          <a:solidFill>
            <a:srgbClr val="EAEDF2"/>
          </a:solidFill>
          <a:ln>
            <a:noFill/>
          </a:ln>
          <a:effectLst>
            <a:reflection blurRad="9906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98C01D-7F91-4C1D-94B3-92B9443600EF}"/>
              </a:ext>
            </a:extLst>
          </p:cNvPr>
          <p:cNvSpPr txBox="1">
            <a:spLocks/>
          </p:cNvSpPr>
          <p:nvPr/>
        </p:nvSpPr>
        <p:spPr>
          <a:xfrm>
            <a:off x="-6047513" y="5342890"/>
            <a:ext cx="1809266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" sz="4000" b="1" spc="30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DIAGRAMA  RELACIONAL</a:t>
            </a:r>
            <a:endParaRPr lang="es-ES" sz="4000" b="1" spc="300" dirty="0">
              <a:solidFill>
                <a:schemeClr val="tx2">
                  <a:lumMod val="60000"/>
                  <a:lumOff val="40000"/>
                </a:schemeClr>
              </a:solidFill>
              <a:latin typeface="Bahnschrift Condensed" panose="020B0502040204020203" pitchFamily="34" charset="0"/>
              <a:ea typeface="Microsoft JhengHei U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25024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09F5179B-12A2-4457-97D7-2EE264050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96" y="430232"/>
            <a:ext cx="10690008" cy="599753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2B5510F-644B-4839-92F9-30BD978AF19B}"/>
              </a:ext>
            </a:extLst>
          </p:cNvPr>
          <p:cNvSpPr/>
          <p:nvPr/>
        </p:nvSpPr>
        <p:spPr>
          <a:xfrm>
            <a:off x="750996" y="430232"/>
            <a:ext cx="3889406" cy="5999074"/>
          </a:xfrm>
          <a:prstGeom prst="rect">
            <a:avLst/>
          </a:prstGeom>
          <a:solidFill>
            <a:srgbClr val="EAEDF2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32CDCB-A868-446D-B5C9-63F8CE9B009C}"/>
              </a:ext>
            </a:extLst>
          </p:cNvPr>
          <p:cNvSpPr txBox="1">
            <a:spLocks/>
          </p:cNvSpPr>
          <p:nvPr/>
        </p:nvSpPr>
        <p:spPr>
          <a:xfrm>
            <a:off x="-1011391" y="7488657"/>
            <a:ext cx="40653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spc="300" dirty="0">
                <a:solidFill>
                  <a:schemeClr val="bg1"/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 </a:t>
            </a:r>
            <a:r>
              <a:rPr lang="es-ES" sz="9600" b="1" spc="300" dirty="0">
                <a:solidFill>
                  <a:schemeClr val="bg1"/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6AF905-B8F5-481F-968B-E2F2EEB37411}"/>
              </a:ext>
            </a:extLst>
          </p:cNvPr>
          <p:cNvSpPr txBox="1">
            <a:spLocks/>
          </p:cNvSpPr>
          <p:nvPr/>
        </p:nvSpPr>
        <p:spPr>
          <a:xfrm>
            <a:off x="-1076248" y="7485579"/>
            <a:ext cx="37921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 </a:t>
            </a:r>
            <a:r>
              <a:rPr lang="es-ES" sz="96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23A92C-7053-46AF-9987-0F504E61F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786" y="7150568"/>
            <a:ext cx="8846950" cy="1325563"/>
          </a:xfrm>
        </p:spPr>
        <p:txBody>
          <a:bodyPr>
            <a:normAutofit/>
          </a:bodyPr>
          <a:lstStyle/>
          <a:p>
            <a:r>
              <a:rPr lang="es-ES" sz="5400" b="1" spc="300" dirty="0">
                <a:solidFill>
                  <a:schemeClr val="tx2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                  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9633052-DC13-422F-88E2-4AECAF8B59DC}"/>
              </a:ext>
            </a:extLst>
          </p:cNvPr>
          <p:cNvSpPr txBox="1">
            <a:spLocks/>
          </p:cNvSpPr>
          <p:nvPr/>
        </p:nvSpPr>
        <p:spPr>
          <a:xfrm>
            <a:off x="-1173497" y="7482501"/>
            <a:ext cx="46062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9600" spc="300" dirty="0">
                <a:solidFill>
                  <a:schemeClr val="tx2">
                    <a:lumMod val="75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SQL </a:t>
            </a:r>
            <a:r>
              <a:rPr lang="es-ES" sz="9600" b="1" spc="300" dirty="0">
                <a:solidFill>
                  <a:schemeClr val="tx2">
                    <a:lumMod val="75000"/>
                  </a:schemeClr>
                </a:solidFill>
                <a:latin typeface="Bahnschrift Condensed" panose="020B0502040204020203" pitchFamily="34" charset="0"/>
                <a:ea typeface="Microsoft JhengHei UI Light" panose="020B0304030504040204" pitchFamily="34" charset="-120"/>
              </a:rPr>
              <a:t>CAMPUS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E6803C-6FD0-4BB7-BAB7-B7E85841D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261" y="7006161"/>
            <a:ext cx="3073523" cy="16143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303C597-9CA4-4D48-85D6-A5344DCDCB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13313" r="25263" b="84866"/>
          <a:stretch/>
        </p:blipFill>
        <p:spPr>
          <a:xfrm rot="5400000">
            <a:off x="1016826" y="164401"/>
            <a:ext cx="3357742" cy="3889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CB632D-E993-403E-A847-F3306836F8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13313" r="25263" b="16304"/>
          <a:stretch/>
        </p:blipFill>
        <p:spPr>
          <a:xfrm>
            <a:off x="1359114" y="430232"/>
            <a:ext cx="2549237" cy="335774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05743B3-6896-40C3-ACB7-3875252ED4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13313" r="25263" b="84866"/>
          <a:stretch/>
        </p:blipFill>
        <p:spPr>
          <a:xfrm rot="5400000">
            <a:off x="3553258" y="2374650"/>
            <a:ext cx="451188" cy="25899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13E1303-076E-4B2A-B494-D6B5EEB0BF1B}"/>
              </a:ext>
            </a:extLst>
          </p:cNvPr>
          <p:cNvSpPr/>
          <p:nvPr/>
        </p:nvSpPr>
        <p:spPr>
          <a:xfrm rot="19055037">
            <a:off x="2504233" y="2698263"/>
            <a:ext cx="258999" cy="197204"/>
          </a:xfrm>
          <a:prstGeom prst="rect">
            <a:avLst/>
          </a:prstGeom>
          <a:solidFill>
            <a:srgbClr val="DFF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BB14EA-CC14-4C74-A4B9-F98A1817FE5A}"/>
              </a:ext>
            </a:extLst>
          </p:cNvPr>
          <p:cNvSpPr/>
          <p:nvPr/>
        </p:nvSpPr>
        <p:spPr>
          <a:xfrm rot="19055037">
            <a:off x="2496785" y="2660463"/>
            <a:ext cx="125839" cy="95834"/>
          </a:xfrm>
          <a:prstGeom prst="rect">
            <a:avLst/>
          </a:prstGeom>
          <a:solidFill>
            <a:srgbClr val="DFF0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73377C-7910-41EB-AFBA-0978354F2680}"/>
              </a:ext>
            </a:extLst>
          </p:cNvPr>
          <p:cNvSpPr/>
          <p:nvPr/>
        </p:nvSpPr>
        <p:spPr>
          <a:xfrm>
            <a:off x="3649353" y="2012954"/>
            <a:ext cx="268311" cy="877613"/>
          </a:xfrm>
          <a:prstGeom prst="rect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C54CF8-D37F-4827-A9A7-C0987F437371}"/>
              </a:ext>
            </a:extLst>
          </p:cNvPr>
          <p:cNvSpPr/>
          <p:nvPr/>
        </p:nvSpPr>
        <p:spPr>
          <a:xfrm>
            <a:off x="3780075" y="3561814"/>
            <a:ext cx="268311" cy="226161"/>
          </a:xfrm>
          <a:prstGeom prst="rect">
            <a:avLst/>
          </a:prstGeom>
          <a:solidFill>
            <a:srgbClr val="BACC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059E144-FA5A-42E5-9850-AC5079C9EAB7}"/>
              </a:ext>
            </a:extLst>
          </p:cNvPr>
          <p:cNvSpPr/>
          <p:nvPr/>
        </p:nvSpPr>
        <p:spPr>
          <a:xfrm>
            <a:off x="3778965" y="3281080"/>
            <a:ext cx="138700" cy="167640"/>
          </a:xfrm>
          <a:prstGeom prst="rect">
            <a:avLst/>
          </a:prstGeom>
          <a:solidFill>
            <a:srgbClr val="BACC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CE199F-B91A-4D58-B279-5C7AF6716147}"/>
              </a:ext>
            </a:extLst>
          </p:cNvPr>
          <p:cNvSpPr/>
          <p:nvPr/>
        </p:nvSpPr>
        <p:spPr>
          <a:xfrm>
            <a:off x="3840038" y="438849"/>
            <a:ext cx="268311" cy="481634"/>
          </a:xfrm>
          <a:prstGeom prst="rect">
            <a:avLst/>
          </a:prstGeom>
          <a:solidFill>
            <a:srgbClr val="CADBE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6892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96BC7-C910-4B2E-8668-9064CC0ED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D84B07-BB86-4B2E-A834-54D5A1AA2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579" y="1825625"/>
            <a:ext cx="7614841" cy="4351338"/>
          </a:xfrm>
        </p:spPr>
      </p:pic>
    </p:spTree>
    <p:extLst>
      <p:ext uri="{BB962C8B-B14F-4D97-AF65-F5344CB8AC3E}">
        <p14:creationId xmlns:p14="http://schemas.microsoft.com/office/powerpoint/2010/main" val="3733617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C95BF-B6DC-4DE5-85CE-22523D673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9AEA54-7739-43F5-9D4F-B0EAAB8C9A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383" y="747294"/>
            <a:ext cx="9385970" cy="5363412"/>
          </a:xfrm>
        </p:spPr>
      </p:pic>
    </p:spTree>
    <p:extLst>
      <p:ext uri="{BB962C8B-B14F-4D97-AF65-F5344CB8AC3E}">
        <p14:creationId xmlns:p14="http://schemas.microsoft.com/office/powerpoint/2010/main" val="3144253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FBC8E-8761-40B8-953F-37D4AF139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B8D55C-3D35-45F7-B8E1-DDAE4954F9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740" y="732280"/>
            <a:ext cx="9438519" cy="5393440"/>
          </a:xfrm>
        </p:spPr>
      </p:pic>
    </p:spTree>
    <p:extLst>
      <p:ext uri="{BB962C8B-B14F-4D97-AF65-F5344CB8AC3E}">
        <p14:creationId xmlns:p14="http://schemas.microsoft.com/office/powerpoint/2010/main" val="3195809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11E0B-57AE-4AD7-97BF-CA1927C68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67FDCF-4EC0-43F6-BE62-49609B97E8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492" y="696709"/>
            <a:ext cx="9563016" cy="5464581"/>
          </a:xfrm>
        </p:spPr>
      </p:pic>
    </p:spTree>
    <p:extLst>
      <p:ext uri="{BB962C8B-B14F-4D97-AF65-F5344CB8AC3E}">
        <p14:creationId xmlns:p14="http://schemas.microsoft.com/office/powerpoint/2010/main" val="3975233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34</Words>
  <Application>Microsoft Office PowerPoint</Application>
  <PresentationFormat>Widescreen</PresentationFormat>
  <Paragraphs>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Microsoft JhengHei UI Light</vt:lpstr>
      <vt:lpstr>Arial</vt:lpstr>
      <vt:lpstr>Bahnschrift Condensed</vt:lpstr>
      <vt:lpstr>Calibri</vt:lpstr>
      <vt:lpstr>Calibri Light</vt:lpstr>
      <vt:lpstr>Office Theme</vt:lpstr>
      <vt:lpstr>BASES  DE  DATOS  RELACIONALES     </vt:lpstr>
      <vt:lpstr>DIAGRAMA  RELACIONAL</vt:lpstr>
      <vt:lpstr>MODELO  RELACIONAL</vt:lpstr>
      <vt:lpstr>PowerPoint Presentation</vt:lpstr>
      <vt:lpstr>CAMPUS                  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BASES DE DATOS RELACIONALES</dc:title>
  <dc:creator>Paula</dc:creator>
  <cp:lastModifiedBy>Paula</cp:lastModifiedBy>
  <cp:revision>35</cp:revision>
  <dcterms:created xsi:type="dcterms:W3CDTF">2024-10-24T07:02:45Z</dcterms:created>
  <dcterms:modified xsi:type="dcterms:W3CDTF">2024-10-24T14:22:50Z</dcterms:modified>
</cp:coreProperties>
</file>

<file path=docProps/thumbnail.jpeg>
</file>